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6919575" cy="11879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2" userDrawn="1">
          <p15:clr>
            <a:srgbClr val="A4A3A4"/>
          </p15:clr>
        </p15:guide>
        <p15:guide id="2" pos="5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96" y="72"/>
      </p:cViewPr>
      <p:guideLst>
        <p:guide orient="horz" pos="3742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919575" cy="118792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2209502" y="5001711"/>
            <a:ext cx="12543708" cy="2218428"/>
            <a:chOff x="1172584" y="1381459"/>
            <a:chExt cx="6779110" cy="128071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13816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592" y="2403804"/>
            <a:ext cx="12540392" cy="300009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937" y="6526601"/>
            <a:ext cx="11843702" cy="30358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1171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4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1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8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5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3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0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7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2169688" y="2411566"/>
            <a:ext cx="12543708" cy="2218428"/>
            <a:chOff x="1172584" y="1381459"/>
            <a:chExt cx="6779110" cy="128071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20486" y="968977"/>
            <a:ext cx="3105239" cy="96426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3944" y="1472098"/>
            <a:ext cx="10191559" cy="87021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7556899" y="4680564"/>
            <a:ext cx="9492591" cy="2218428"/>
            <a:chOff x="1815339" y="1243662"/>
            <a:chExt cx="5480154" cy="1198925"/>
          </a:xfrm>
        </p:grpSpPr>
        <p:sp>
          <p:nvSpPr>
            <p:cNvPr id="12" name="TextBox 11"/>
            <p:cNvSpPr txBox="1"/>
            <p:nvPr/>
          </p:nvSpPr>
          <p:spPr>
            <a:xfrm>
              <a:off x="4021051" y="1243662"/>
              <a:ext cx="1129207" cy="119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69688" y="2411566"/>
            <a:ext cx="12543708" cy="2218428"/>
            <a:chOff x="1172584" y="1381459"/>
            <a:chExt cx="6779110" cy="128071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0"/>
            <a:ext cx="16919575" cy="118792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69688" y="5001796"/>
            <a:ext cx="12543708" cy="2218428"/>
            <a:chOff x="1172584" y="1381459"/>
            <a:chExt cx="6779110" cy="128071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815" y="2087024"/>
            <a:ext cx="14348912" cy="3309696"/>
          </a:xfrm>
        </p:spPr>
        <p:txBody>
          <a:bodyPr anchor="b"/>
          <a:lstStyle>
            <a:lvl1pPr algn="ctr">
              <a:defRPr sz="13816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53" y="6525655"/>
            <a:ext cx="14311967" cy="2598588"/>
          </a:xfrm>
        </p:spPr>
        <p:txBody>
          <a:bodyPr anchor="t"/>
          <a:lstStyle>
            <a:lvl1pPr marL="0" indent="0" algn="ctr">
              <a:buNone/>
              <a:defRPr sz="5127">
                <a:solidFill>
                  <a:schemeClr val="tx2"/>
                </a:solidFill>
              </a:defRPr>
            </a:lvl1pPr>
            <a:lvl2pPr marL="1171947" indent="0">
              <a:buNone/>
              <a:defRPr sz="4558">
                <a:solidFill>
                  <a:schemeClr val="tx1">
                    <a:tint val="75000"/>
                  </a:schemeClr>
                </a:solidFill>
              </a:defRPr>
            </a:lvl2pPr>
            <a:lvl3pPr marL="2343894" indent="0">
              <a:buNone/>
              <a:defRPr sz="4130">
                <a:solidFill>
                  <a:schemeClr val="tx1">
                    <a:tint val="75000"/>
                  </a:schemeClr>
                </a:solidFill>
              </a:defRPr>
            </a:lvl3pPr>
            <a:lvl4pPr marL="3515840" indent="0">
              <a:buNone/>
              <a:defRPr sz="3561">
                <a:solidFill>
                  <a:schemeClr val="tx1">
                    <a:tint val="75000"/>
                  </a:schemeClr>
                </a:solidFill>
              </a:defRPr>
            </a:lvl4pPr>
            <a:lvl5pPr marL="4687786" indent="0">
              <a:buNone/>
              <a:defRPr sz="3561">
                <a:solidFill>
                  <a:schemeClr val="tx1">
                    <a:tint val="75000"/>
                  </a:schemeClr>
                </a:solidFill>
              </a:defRPr>
            </a:lvl5pPr>
            <a:lvl6pPr marL="5859733" indent="0">
              <a:buNone/>
              <a:defRPr sz="3561">
                <a:solidFill>
                  <a:schemeClr val="tx1">
                    <a:tint val="75000"/>
                  </a:schemeClr>
                </a:solidFill>
              </a:defRPr>
            </a:lvl6pPr>
            <a:lvl7pPr marL="7031679" indent="0">
              <a:buNone/>
              <a:defRPr sz="3561">
                <a:solidFill>
                  <a:schemeClr val="tx1">
                    <a:tint val="75000"/>
                  </a:schemeClr>
                </a:solidFill>
              </a:defRPr>
            </a:lvl7pPr>
            <a:lvl8pPr marL="8203626" indent="0">
              <a:buNone/>
              <a:defRPr sz="3561">
                <a:solidFill>
                  <a:schemeClr val="tx1">
                    <a:tint val="75000"/>
                  </a:schemeClr>
                </a:solidFill>
              </a:defRPr>
            </a:lvl8pPr>
            <a:lvl9pPr marL="9375573" indent="0">
              <a:buNone/>
              <a:defRPr sz="35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69688" y="2411566"/>
            <a:ext cx="12543708" cy="2218428"/>
            <a:chOff x="1172584" y="1381459"/>
            <a:chExt cx="6779110" cy="128071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68969" y="3880559"/>
            <a:ext cx="7038543" cy="67157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595144" y="3880559"/>
            <a:ext cx="7038543" cy="67157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751" y="3880560"/>
            <a:ext cx="6369721" cy="1140409"/>
          </a:xfrm>
        </p:spPr>
        <p:txBody>
          <a:bodyPr anchor="b"/>
          <a:lstStyle>
            <a:lvl1pPr marL="0" indent="0" algn="ctr">
              <a:buNone/>
              <a:defRPr sz="6124" b="0">
                <a:solidFill>
                  <a:schemeClr val="tx2"/>
                </a:solidFill>
              </a:defRPr>
            </a:lvl1pPr>
            <a:lvl2pPr marL="1171947" indent="0">
              <a:buNone/>
              <a:defRPr sz="5127" b="1"/>
            </a:lvl2pPr>
            <a:lvl3pPr marL="2343894" indent="0">
              <a:buNone/>
              <a:defRPr sz="4558" b="1"/>
            </a:lvl3pPr>
            <a:lvl4pPr marL="3515840" indent="0">
              <a:buNone/>
              <a:defRPr sz="4130" b="1"/>
            </a:lvl4pPr>
            <a:lvl5pPr marL="4687786" indent="0">
              <a:buNone/>
              <a:defRPr sz="4130" b="1"/>
            </a:lvl5pPr>
            <a:lvl6pPr marL="5859733" indent="0">
              <a:buNone/>
              <a:defRPr sz="4130" b="1"/>
            </a:lvl6pPr>
            <a:lvl7pPr marL="7031679" indent="0">
              <a:buNone/>
              <a:defRPr sz="4130" b="1"/>
            </a:lvl7pPr>
            <a:lvl8pPr marL="8203626" indent="0">
              <a:buNone/>
              <a:defRPr sz="4130" b="1"/>
            </a:lvl8pPr>
            <a:lvl9pPr marL="9375573" indent="0">
              <a:buNone/>
              <a:defRPr sz="413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3943" y="5105754"/>
            <a:ext cx="7038543" cy="5496139"/>
          </a:xfrm>
        </p:spPr>
        <p:txBody>
          <a:bodyPr/>
          <a:lstStyle>
            <a:lvl1pPr>
              <a:defRPr sz="6124"/>
            </a:lvl1pPr>
            <a:lvl2pPr>
              <a:defRPr sz="5127"/>
            </a:lvl2pPr>
            <a:lvl3pPr>
              <a:defRPr sz="4558"/>
            </a:lvl3pPr>
            <a:lvl4pPr>
              <a:defRPr sz="4130"/>
            </a:lvl4pPr>
            <a:lvl5pPr>
              <a:defRPr sz="4130"/>
            </a:lvl5pPr>
            <a:lvl6pPr>
              <a:defRPr sz="4130"/>
            </a:lvl6pPr>
            <a:lvl7pPr>
              <a:defRPr sz="4130"/>
            </a:lvl7pPr>
            <a:lvl8pPr>
              <a:defRPr sz="4130"/>
            </a:lvl8pPr>
            <a:lvl9pPr>
              <a:defRPr sz="413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6003" y="3880560"/>
            <a:ext cx="6378680" cy="1140409"/>
          </a:xfrm>
        </p:spPr>
        <p:txBody>
          <a:bodyPr anchor="b"/>
          <a:lstStyle>
            <a:lvl1pPr marL="0" indent="0" algn="ctr">
              <a:buNone/>
              <a:defRPr sz="6124" b="0">
                <a:solidFill>
                  <a:schemeClr val="tx2"/>
                </a:solidFill>
              </a:defRPr>
            </a:lvl1pPr>
            <a:lvl2pPr marL="1171947" indent="0">
              <a:buNone/>
              <a:defRPr sz="5127" b="1"/>
            </a:lvl2pPr>
            <a:lvl3pPr marL="2343894" indent="0">
              <a:buNone/>
              <a:defRPr sz="4558" b="1"/>
            </a:lvl3pPr>
            <a:lvl4pPr marL="3515840" indent="0">
              <a:buNone/>
              <a:defRPr sz="4130" b="1"/>
            </a:lvl4pPr>
            <a:lvl5pPr marL="4687786" indent="0">
              <a:buNone/>
              <a:defRPr sz="4130" b="1"/>
            </a:lvl5pPr>
            <a:lvl6pPr marL="5859733" indent="0">
              <a:buNone/>
              <a:defRPr sz="4130" b="1"/>
            </a:lvl6pPr>
            <a:lvl7pPr marL="7031679" indent="0">
              <a:buNone/>
              <a:defRPr sz="4130" b="1"/>
            </a:lvl7pPr>
            <a:lvl8pPr marL="8203626" indent="0">
              <a:buNone/>
              <a:defRPr sz="4130" b="1"/>
            </a:lvl8pPr>
            <a:lvl9pPr marL="9375573" indent="0">
              <a:buNone/>
              <a:defRPr sz="413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94911" y="5100164"/>
            <a:ext cx="7030816" cy="5496139"/>
          </a:xfrm>
        </p:spPr>
        <p:txBody>
          <a:bodyPr/>
          <a:lstStyle>
            <a:lvl1pPr>
              <a:defRPr sz="6124"/>
            </a:lvl1pPr>
            <a:lvl2pPr>
              <a:defRPr sz="5127"/>
            </a:lvl2pPr>
            <a:lvl3pPr>
              <a:defRPr sz="4558"/>
            </a:lvl3pPr>
            <a:lvl4pPr>
              <a:defRPr sz="4130"/>
            </a:lvl4pPr>
            <a:lvl5pPr>
              <a:defRPr sz="4130"/>
            </a:lvl5pPr>
            <a:lvl6pPr>
              <a:defRPr sz="4130"/>
            </a:lvl6pPr>
            <a:lvl7pPr>
              <a:defRPr sz="4130"/>
            </a:lvl7pPr>
            <a:lvl8pPr>
              <a:defRPr sz="4130"/>
            </a:lvl8pPr>
            <a:lvl9pPr>
              <a:defRPr sz="413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2169688" y="2411566"/>
            <a:ext cx="12543708" cy="2218428"/>
            <a:chOff x="1172584" y="1381459"/>
            <a:chExt cx="6779110" cy="128071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2169688" y="2411566"/>
            <a:ext cx="12543708" cy="2218428"/>
            <a:chOff x="1172584" y="1381459"/>
            <a:chExt cx="6779110" cy="128071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057091" cy="128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16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13816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20" y="2906931"/>
            <a:ext cx="6332782" cy="3268479"/>
          </a:xfrm>
        </p:spPr>
        <p:txBody>
          <a:bodyPr anchor="b"/>
          <a:lstStyle>
            <a:lvl1pPr algn="l">
              <a:defRPr sz="7122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42" y="968977"/>
            <a:ext cx="7617264" cy="9642617"/>
          </a:xfrm>
        </p:spPr>
        <p:txBody>
          <a:bodyPr anchor="ctr"/>
          <a:lstStyle>
            <a:lvl1pPr>
              <a:defRPr sz="6124"/>
            </a:lvl1pPr>
            <a:lvl2pPr>
              <a:defRPr sz="5697"/>
            </a:lvl2pPr>
            <a:lvl3pPr>
              <a:defRPr sz="5127"/>
            </a:lvl3pPr>
            <a:lvl4pPr>
              <a:defRPr sz="4558"/>
            </a:lvl4pPr>
            <a:lvl5pPr>
              <a:defRPr sz="4130"/>
            </a:lvl5pPr>
            <a:lvl6pPr>
              <a:defRPr sz="5127"/>
            </a:lvl6pPr>
            <a:lvl7pPr>
              <a:defRPr sz="5127"/>
            </a:lvl7pPr>
            <a:lvl8pPr>
              <a:defRPr sz="5127"/>
            </a:lvl8pPr>
            <a:lvl9pPr>
              <a:defRPr sz="512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5720" y="6242438"/>
            <a:ext cx="6312876" cy="4360387"/>
          </a:xfrm>
        </p:spPr>
        <p:txBody>
          <a:bodyPr>
            <a:normAutofit/>
          </a:bodyPr>
          <a:lstStyle>
            <a:lvl1pPr marL="0" indent="0">
              <a:buNone/>
              <a:defRPr sz="4130"/>
            </a:lvl1pPr>
            <a:lvl2pPr marL="1171947" indent="0">
              <a:buNone/>
              <a:defRPr sz="3133"/>
            </a:lvl2pPr>
            <a:lvl3pPr marL="2343894" indent="0">
              <a:buNone/>
              <a:defRPr sz="2564"/>
            </a:lvl3pPr>
            <a:lvl4pPr marL="3515840" indent="0">
              <a:buNone/>
              <a:defRPr sz="2279"/>
            </a:lvl4pPr>
            <a:lvl5pPr marL="4687786" indent="0">
              <a:buNone/>
              <a:defRPr sz="2279"/>
            </a:lvl5pPr>
            <a:lvl6pPr marL="5859733" indent="0">
              <a:buNone/>
              <a:defRPr sz="2279"/>
            </a:lvl6pPr>
            <a:lvl7pPr marL="7031679" indent="0">
              <a:buNone/>
              <a:defRPr sz="2279"/>
            </a:lvl7pPr>
            <a:lvl8pPr marL="8203626" indent="0">
              <a:buNone/>
              <a:defRPr sz="2279"/>
            </a:lvl8pPr>
            <a:lvl9pPr marL="9375573" indent="0">
              <a:buNone/>
              <a:defRPr sz="227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8" y="8087215"/>
            <a:ext cx="14371686" cy="1116784"/>
          </a:xfrm>
        </p:spPr>
        <p:txBody>
          <a:bodyPr anchor="b"/>
          <a:lstStyle>
            <a:lvl1pPr algn="ctr">
              <a:defRPr sz="7122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4040774" y="1155301"/>
            <a:ext cx="8830146" cy="623239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8261"/>
            </a:lvl1pPr>
            <a:lvl2pPr marL="1171947" indent="0">
              <a:buNone/>
              <a:defRPr sz="7122"/>
            </a:lvl2pPr>
            <a:lvl3pPr marL="2343894" indent="0">
              <a:buNone/>
              <a:defRPr sz="6124"/>
            </a:lvl3pPr>
            <a:lvl4pPr marL="3515840" indent="0">
              <a:buNone/>
              <a:defRPr sz="5127"/>
            </a:lvl4pPr>
            <a:lvl5pPr marL="4687786" indent="0">
              <a:buNone/>
              <a:defRPr sz="5127"/>
            </a:lvl5pPr>
            <a:lvl6pPr marL="5859733" indent="0">
              <a:buNone/>
              <a:defRPr sz="5127"/>
            </a:lvl6pPr>
            <a:lvl7pPr marL="7031679" indent="0">
              <a:buNone/>
              <a:defRPr sz="5127"/>
            </a:lvl7pPr>
            <a:lvl8pPr marL="8203626" indent="0">
              <a:buNone/>
              <a:defRPr sz="5127"/>
            </a:lvl8pPr>
            <a:lvl9pPr marL="9375573" indent="0">
              <a:buNone/>
              <a:defRPr sz="512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3944" y="9222635"/>
            <a:ext cx="14351782" cy="1394163"/>
          </a:xfrm>
        </p:spPr>
        <p:txBody>
          <a:bodyPr>
            <a:normAutofit/>
          </a:bodyPr>
          <a:lstStyle>
            <a:lvl1pPr marL="0" indent="0" algn="ctr">
              <a:buNone/>
              <a:defRPr sz="4130"/>
            </a:lvl1pPr>
            <a:lvl2pPr marL="1171947" indent="0">
              <a:buNone/>
              <a:defRPr sz="3133"/>
            </a:lvl2pPr>
            <a:lvl3pPr marL="2343894" indent="0">
              <a:buNone/>
              <a:defRPr sz="2564"/>
            </a:lvl3pPr>
            <a:lvl4pPr marL="3515840" indent="0">
              <a:buNone/>
              <a:defRPr sz="2279"/>
            </a:lvl4pPr>
            <a:lvl5pPr marL="4687786" indent="0">
              <a:buNone/>
              <a:defRPr sz="2279"/>
            </a:lvl5pPr>
            <a:lvl6pPr marL="5859733" indent="0">
              <a:buNone/>
              <a:defRPr sz="2279"/>
            </a:lvl6pPr>
            <a:lvl7pPr marL="7031679" indent="0">
              <a:buNone/>
              <a:defRPr sz="2279"/>
            </a:lvl7pPr>
            <a:lvl8pPr marL="8203626" indent="0">
              <a:buNone/>
              <a:defRPr sz="2279"/>
            </a:lvl8pPr>
            <a:lvl9pPr marL="9375573" indent="0">
              <a:buNone/>
              <a:defRPr sz="227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6919575" cy="11879263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389" tIns="117194" rIns="234389" bIns="117194" rtlCol="0" anchor="ctr"/>
          <a:lstStyle/>
          <a:p>
            <a:pPr algn="ctr"/>
            <a:endParaRPr lang="en-US" sz="256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3947" y="987611"/>
            <a:ext cx="14351779" cy="1826146"/>
          </a:xfrm>
          <a:prstGeom prst="rect">
            <a:avLst/>
          </a:prstGeom>
        </p:spPr>
        <p:txBody>
          <a:bodyPr vert="horz" lIns="164565" tIns="82282" rIns="164565" bIns="82282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52" y="3894534"/>
            <a:ext cx="14331873" cy="6717058"/>
          </a:xfrm>
          <a:prstGeom prst="rect">
            <a:avLst/>
          </a:prstGeom>
        </p:spPr>
        <p:txBody>
          <a:bodyPr vert="horz" lIns="164565" tIns="82282" rIns="164565" bIns="822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825" y="10672703"/>
            <a:ext cx="3947901" cy="632461"/>
          </a:xfrm>
          <a:prstGeom prst="rect">
            <a:avLst/>
          </a:prstGeom>
        </p:spPr>
        <p:txBody>
          <a:bodyPr vert="horz" lIns="164565" tIns="82282" rIns="164565" bIns="82282" rtlCol="0" anchor="ctr"/>
          <a:lstStyle>
            <a:lvl1pPr algn="l">
              <a:defRPr sz="3133">
                <a:solidFill>
                  <a:schemeClr val="tx2"/>
                </a:solidFill>
              </a:defRPr>
            </a:lvl1pPr>
          </a:lstStyle>
          <a:p>
            <a:fld id="{771572B7-9BB0-474C-8BCE-1948759E000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0855" y="10672703"/>
            <a:ext cx="5357866" cy="632461"/>
          </a:xfrm>
          <a:prstGeom prst="rect">
            <a:avLst/>
          </a:prstGeom>
        </p:spPr>
        <p:txBody>
          <a:bodyPr vert="horz" lIns="164565" tIns="82282" rIns="164565" bIns="82282" rtlCol="0" anchor="ctr"/>
          <a:lstStyle>
            <a:lvl1pPr algn="ctr">
              <a:defRPr sz="3133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84943" y="10672703"/>
            <a:ext cx="3947901" cy="632461"/>
          </a:xfrm>
          <a:prstGeom prst="rect">
            <a:avLst/>
          </a:prstGeom>
        </p:spPr>
        <p:txBody>
          <a:bodyPr vert="horz" lIns="164565" tIns="82282" rIns="164565" bIns="82282" rtlCol="0" anchor="ctr"/>
          <a:lstStyle>
            <a:lvl1pPr algn="r">
              <a:defRPr sz="3133">
                <a:solidFill>
                  <a:schemeClr val="tx2"/>
                </a:solidFill>
              </a:defRPr>
            </a:lvl1pPr>
          </a:lstStyle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2343894" rtl="0" eaLnBrk="1" latinLnBrk="0" hangingPunct="1">
        <a:spcBef>
          <a:spcPct val="0"/>
        </a:spcBef>
        <a:buNone/>
        <a:defRPr sz="13816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37557" indent="-937557" algn="l" defTabSz="234389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612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992309" indent="-937557" algn="l" defTabSz="234389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569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929866" indent="-937557" algn="l" defTabSz="234389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512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867423" indent="-820363" algn="l" defTabSz="234389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45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4687786" indent="-820363" algn="l" defTabSz="234389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413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5508148" indent="-703168" algn="l" defTabSz="2343894" rtl="0" eaLnBrk="1" latinLnBrk="0" hangingPunct="1">
        <a:spcBef>
          <a:spcPts val="1025"/>
        </a:spcBef>
        <a:buClr>
          <a:schemeClr val="accent1"/>
        </a:buClr>
        <a:buFont typeface="Wingdings" pitchFamily="2" charset="2"/>
        <a:buChar char="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6328511" indent="-703168" algn="l" defTabSz="2343894" rtl="0" eaLnBrk="1" latinLnBrk="0" hangingPunct="1">
        <a:spcBef>
          <a:spcPts val="1025"/>
        </a:spcBef>
        <a:buClr>
          <a:schemeClr val="accent1"/>
        </a:buClr>
        <a:buFont typeface="Wingdings" pitchFamily="2" charset="2"/>
        <a:buChar char="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7148874" indent="-703168" algn="l" defTabSz="2343894" rtl="0" eaLnBrk="1" latinLnBrk="0" hangingPunct="1">
        <a:spcBef>
          <a:spcPts val="1025"/>
        </a:spcBef>
        <a:buClr>
          <a:schemeClr val="accent1"/>
        </a:buClr>
        <a:buFont typeface="Wingdings" pitchFamily="2" charset="2"/>
        <a:buChar char="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969236" indent="-703168" algn="l" defTabSz="2343894" rtl="0" eaLnBrk="1" latinLnBrk="0" hangingPunct="1">
        <a:spcBef>
          <a:spcPts val="1025"/>
        </a:spcBef>
        <a:buClr>
          <a:schemeClr val="accent1"/>
        </a:buClr>
        <a:buFont typeface="Wingdings" pitchFamily="2" charset="2"/>
        <a:buChar char="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1pPr>
      <a:lvl2pPr marL="1171947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2pPr>
      <a:lvl3pPr marL="2343894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3pPr>
      <a:lvl4pPr marL="3515840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4pPr>
      <a:lvl5pPr marL="4687786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5pPr>
      <a:lvl6pPr marL="5859733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6pPr>
      <a:lvl7pPr marL="7031679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7pPr>
      <a:lvl8pPr marL="8203626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8pPr>
      <a:lvl9pPr marL="9375573" algn="l" defTabSz="2343894" rtl="0" eaLnBrk="1" latinLnBrk="0" hangingPunct="1">
        <a:defRPr sz="4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7823" y="7258527"/>
            <a:ext cx="12633041" cy="3390006"/>
          </a:xfrm>
        </p:spPr>
        <p:txBody>
          <a:bodyPr/>
          <a:lstStyle/>
          <a:p>
            <a:r>
              <a:rPr lang="uk-UA" dirty="0"/>
              <a:t>Поради батькам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sz="8800" dirty="0" smtClean="0"/>
              <a:t>«7 стратегій навчання дітей </a:t>
            </a:r>
            <a:r>
              <a:rPr lang="ru-RU" sz="8800" dirty="0" smtClean="0"/>
              <a:t>емоціям»</a:t>
            </a:r>
            <a:endParaRPr lang="ru-RU" sz="8800" dirty="0"/>
          </a:p>
        </p:txBody>
      </p:sp>
      <p:pic>
        <p:nvPicPr>
          <p:cNvPr id="3" name="Vacation_U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06715" y="9999737"/>
            <a:ext cx="694149" cy="6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0988" y="4586512"/>
            <a:ext cx="14331873" cy="6717058"/>
          </a:xfrm>
        </p:spPr>
        <p:txBody>
          <a:bodyPr>
            <a:noAutofit/>
          </a:bodyPr>
          <a:lstStyle/>
          <a:p>
            <a:pPr algn="just"/>
            <a:r>
              <a:rPr lang="uk-UA" sz="5400" b="1" dirty="0">
                <a:solidFill>
                  <a:schemeClr val="tx2"/>
                </a:solidFill>
              </a:rPr>
              <a:t>Називайте почуття та заохочуйте своїх дітей говорити про те, що вони відчувають</a:t>
            </a:r>
            <a:r>
              <a:rPr lang="uk-UA" sz="5400" b="1" dirty="0" smtClean="0">
                <a:solidFill>
                  <a:schemeClr val="tx2"/>
                </a:solidFill>
              </a:rPr>
              <a:t>.</a:t>
            </a:r>
            <a:endParaRPr lang="uk-UA" sz="5400" b="1" dirty="0">
              <a:solidFill>
                <a:schemeClr val="tx2"/>
              </a:solidFill>
            </a:endParaRPr>
          </a:p>
          <a:p>
            <a:pPr algn="just"/>
            <a:r>
              <a:rPr lang="uk-UA" sz="5400" b="1" i="1" dirty="0">
                <a:solidFill>
                  <a:schemeClr val="accent1"/>
                </a:solidFill>
              </a:rPr>
              <a:t>«Ти сумуєш, тому що тато пішов на роботу. Ти хочеш, щоб він залишився вдома і грав з тобою».</a:t>
            </a:r>
            <a:endParaRPr lang="ru-RU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/>
              <a:t>1</a:t>
            </a:r>
            <a:endParaRPr lang="ru-RU" sz="9600" dirty="0"/>
          </a:p>
        </p:txBody>
      </p:sp>
      <p:pic>
        <p:nvPicPr>
          <p:cNvPr id="4" name="Рисунок 3" descr="D:\Док\РОЗВИВАЮЧІ КАРТИНКИ\Дитячі емоції\Vwz6qEOJCI8[1].jpg"/>
          <p:cNvPicPr/>
          <p:nvPr/>
        </p:nvPicPr>
        <p:blipFill rotWithShape="1">
          <a:blip r:embed="rId2" cstate="print"/>
          <a:srcRect l="1876" r="2893" b="26623"/>
          <a:stretch/>
        </p:blipFill>
        <p:spPr bwMode="auto">
          <a:xfrm>
            <a:off x="0" y="0"/>
            <a:ext cx="3112168" cy="3224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8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5800" b="1" dirty="0" smtClean="0">
                <a:solidFill>
                  <a:schemeClr val="tx2"/>
                </a:solidFill>
              </a:rPr>
              <a:t>Дайте своїм дітям можливість визначити власні почуття та почуття інших.</a:t>
            </a:r>
          </a:p>
          <a:p>
            <a:pPr algn="just"/>
            <a:r>
              <a:rPr lang="uk-UA" sz="5800" b="1" i="1" dirty="0" smtClean="0">
                <a:solidFill>
                  <a:schemeClr val="accent1"/>
                </a:solidFill>
              </a:rPr>
              <a:t>«Їздити на велосипеді – це дуже весело! Я чую, як ти смієшся. Ти щасливий?». «Хлопчик вдарився головою об гірку. Як ти думаєш, як він почувається?».</a:t>
            </a:r>
            <a:endParaRPr lang="uk-UA" sz="58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/>
              <a:t>2</a:t>
            </a:r>
            <a:endParaRPr lang="ru-RU" sz="9600" dirty="0"/>
          </a:p>
        </p:txBody>
      </p:sp>
      <p:pic>
        <p:nvPicPr>
          <p:cNvPr id="4" name="Рисунок 3" descr="D:\Док\РОЗВИВАЮЧІ КАРТИНКИ\Дитячі емоції\JjUKUJlhYis[1].jpg"/>
          <p:cNvPicPr/>
          <p:nvPr/>
        </p:nvPicPr>
        <p:blipFill rotWithShape="1">
          <a:blip r:embed="rId2" cstate="print"/>
          <a:srcRect t="14310" b="30289"/>
          <a:stretch/>
        </p:blipFill>
        <p:spPr bwMode="auto">
          <a:xfrm>
            <a:off x="12978063" y="176463"/>
            <a:ext cx="3449053" cy="296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874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5400" b="1" dirty="0" smtClean="0">
                <a:solidFill>
                  <a:schemeClr val="tx2"/>
                </a:solidFill>
              </a:rPr>
              <a:t>Говоріть зі своїми дітьми, про те, як ви справляєтеся зі своїми почуттями та емоціями в різних ситуаціях.</a:t>
            </a:r>
          </a:p>
          <a:p>
            <a:pPr algn="just"/>
            <a:r>
              <a:rPr lang="uk-UA" sz="5400" b="1" i="1" dirty="0" smtClean="0">
                <a:solidFill>
                  <a:schemeClr val="accent1"/>
                </a:solidFill>
              </a:rPr>
              <a:t>«Коли я злюся, я глибоко вдихаю; рахую до десяти, а потім намагаюся придумати найкращий спосіб вирішення своєї проблеми».</a:t>
            </a:r>
            <a:endParaRPr lang="uk-UA" sz="54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/>
              <a:t>3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82411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5400" b="1" dirty="0" smtClean="0">
                <a:solidFill>
                  <a:schemeClr val="tx2"/>
                </a:solidFill>
              </a:rPr>
              <a:t>Пояснюйте почуття, використовуючи слова, зрозумілі вашим дітям. Використовуйте зображення, книги чи відео.</a:t>
            </a:r>
          </a:p>
          <a:p>
            <a:pPr algn="just"/>
            <a:r>
              <a:rPr lang="uk-UA" sz="5400" b="1" i="1" dirty="0" smtClean="0">
                <a:solidFill>
                  <a:schemeClr val="accent1"/>
                </a:solidFill>
              </a:rPr>
              <a:t>Читаючи книгу разом, запитуйте: «Що відчуває персонаж книги зараз? Чи почувався ти коли-небудь так? Що ти робиш, коли почуваєшся так?».</a:t>
            </a:r>
            <a:endParaRPr lang="ru-RU" sz="5400" i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/>
              <a:t>4</a:t>
            </a:r>
            <a:endParaRPr lang="ru-RU" sz="9600" dirty="0"/>
          </a:p>
        </p:txBody>
      </p:sp>
      <p:pic>
        <p:nvPicPr>
          <p:cNvPr id="4" name="Рисунок 3" descr="D:\Док\РОЗВИВАЮЧІ КАРТИНКИ\Дитячі емоції\HK7l4cE2cY8[1].jpg"/>
          <p:cNvPicPr/>
          <p:nvPr/>
        </p:nvPicPr>
        <p:blipFill rotWithShape="1">
          <a:blip r:embed="rId2" cstate="print"/>
          <a:srcRect b="34636"/>
          <a:stretch/>
        </p:blipFill>
        <p:spPr bwMode="auto">
          <a:xfrm>
            <a:off x="503003" y="224589"/>
            <a:ext cx="3106472" cy="2807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6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5400" dirty="0" smtClean="0">
                <a:solidFill>
                  <a:schemeClr val="tx2"/>
                </a:solidFill>
              </a:rPr>
              <a:t>Нехай ваші діти придумають власні способи як впоратися зі своїми почуттями.</a:t>
            </a:r>
          </a:p>
          <a:p>
            <a:pPr algn="just"/>
            <a:r>
              <a:rPr lang="uk-UA" sz="5400" b="1" i="1" dirty="0" smtClean="0">
                <a:solidFill>
                  <a:schemeClr val="accent1"/>
                </a:solidFill>
              </a:rPr>
              <a:t>«Я бачу, що важко скласти цю частину пазлу. Ти розчарований. Подумай, що ти можеш зробити?».</a:t>
            </a:r>
            <a:endParaRPr lang="ru-RU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/>
              <a:t>5</a:t>
            </a:r>
            <a:endParaRPr lang="ru-RU" sz="9600" dirty="0"/>
          </a:p>
        </p:txBody>
      </p:sp>
      <p:pic>
        <p:nvPicPr>
          <p:cNvPr id="4" name="Рисунок 3" descr="D:\Док\РОЗВИВАЮЧІ КАРТИНКИ\Дитячі емоції\0y4n-3MfDng[1].jpg"/>
          <p:cNvPicPr/>
          <p:nvPr/>
        </p:nvPicPr>
        <p:blipFill rotWithShape="1">
          <a:blip r:embed="rId2" cstate="print"/>
          <a:srcRect t="2276" r="3794" b="24818"/>
          <a:stretch/>
        </p:blipFill>
        <p:spPr bwMode="auto">
          <a:xfrm>
            <a:off x="12512841" y="8165433"/>
            <a:ext cx="3513221" cy="328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382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5400" dirty="0" smtClean="0">
                <a:solidFill>
                  <a:schemeClr val="tx2"/>
                </a:solidFill>
              </a:rPr>
              <a:t>Навчіть своїх дітей новим способам реагування на почуття, обговорюючи ситуації, які вони пам</a:t>
            </a:r>
            <a:r>
              <a:rPr lang="en-US" sz="5400" dirty="0" smtClean="0">
                <a:solidFill>
                  <a:schemeClr val="tx2"/>
                </a:solidFill>
              </a:rPr>
              <a:t>’</a:t>
            </a:r>
            <a:r>
              <a:rPr lang="uk-UA" sz="5400" dirty="0" smtClean="0">
                <a:solidFill>
                  <a:schemeClr val="tx2"/>
                </a:solidFill>
              </a:rPr>
              <a:t>ятають.</a:t>
            </a:r>
          </a:p>
          <a:p>
            <a:pPr algn="just"/>
            <a:r>
              <a:rPr lang="uk-UA" sz="5400" b="1" i="1" dirty="0" smtClean="0">
                <a:solidFill>
                  <a:schemeClr val="accent1"/>
                </a:solidFill>
              </a:rPr>
              <a:t>«Вчора ти був злий, тому що твій друг не дозволив тобі грати з його вантажівкою. Що ти можеш робити в той час коли сердишся?».</a:t>
            </a:r>
            <a:endParaRPr lang="ru-RU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/>
              <a:t>6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51472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>
                <a:solidFill>
                  <a:schemeClr val="tx2"/>
                </a:solidFill>
              </a:rPr>
              <a:t>Хваліть своїх дітей, коли вони говорять про свої почуття, а не просто реагують. Дуже важливо, щоб ваші діти точно знали, що вони зробили правильно і наскільки ви пишаєтеся за те, що вони говорять про свої почуття.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Завжди добре говорити про те, що ми відчуваємо!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/>
              <a:t>7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651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265</TotalTime>
  <Words>310</Words>
  <Application>Microsoft Office PowerPoint</Application>
  <PresentationFormat>Произвольный</PresentationFormat>
  <Paragraphs>22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 Antiqua</vt:lpstr>
      <vt:lpstr>Times New Roman</vt:lpstr>
      <vt:lpstr>Wingdings</vt:lpstr>
      <vt:lpstr>Твердый переплет</vt:lpstr>
      <vt:lpstr>Поради батькам    «7 стратегій навчання дітей емоціям»</vt:lpstr>
      <vt:lpstr>1</vt:lpstr>
      <vt:lpstr>2</vt:lpstr>
      <vt:lpstr>3</vt:lpstr>
      <vt:lpstr>4</vt:lpstr>
      <vt:lpstr>5</vt:lpstr>
      <vt:lpstr>6</vt:lpstr>
      <vt:lpstr>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2023-11-05T14:54:50Z</dcterms:created>
  <dcterms:modified xsi:type="dcterms:W3CDTF">2024-02-25T14:26:30Z</dcterms:modified>
</cp:coreProperties>
</file>