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sldIdLst>
    <p:sldId id="256" r:id="rId2"/>
    <p:sldId id="257" r:id="rId3"/>
    <p:sldId id="258" r:id="rId4"/>
    <p:sldId id="259" r:id="rId5"/>
    <p:sldId id="260" r:id="rId6"/>
  </p:sldIdLst>
  <p:sldSz cx="118792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20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879266" cy="16919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2994566" cy="16919577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661" y="2769015"/>
            <a:ext cx="8566062" cy="5890519"/>
          </a:xfrm>
        </p:spPr>
        <p:txBody>
          <a:bodyPr anchor="b">
            <a:normAutofit/>
          </a:bodyPr>
          <a:lstStyle>
            <a:lvl1pPr algn="l">
              <a:defRPr sz="62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661" y="8886695"/>
            <a:ext cx="8566062" cy="4084979"/>
          </a:xfrm>
        </p:spPr>
        <p:txBody>
          <a:bodyPr>
            <a:normAutofit/>
          </a:bodyPr>
          <a:lstStyle>
            <a:lvl1pPr marL="0" indent="0" algn="l">
              <a:buNone/>
              <a:defRPr sz="2598" cap="all" baseline="0">
                <a:solidFill>
                  <a:schemeClr val="tx2"/>
                </a:solidFill>
              </a:defRPr>
            </a:lvl1pPr>
            <a:lvl2pPr marL="593949" indent="0" algn="ctr">
              <a:buNone/>
              <a:defRPr sz="2598"/>
            </a:lvl2pPr>
            <a:lvl3pPr marL="1187897" indent="0" algn="ctr">
              <a:buNone/>
              <a:defRPr sz="2338"/>
            </a:lvl3pPr>
            <a:lvl4pPr marL="1781846" indent="0" algn="ctr">
              <a:buNone/>
              <a:defRPr sz="2079"/>
            </a:lvl4pPr>
            <a:lvl5pPr marL="2375794" indent="0" algn="ctr">
              <a:buNone/>
              <a:defRPr sz="2079"/>
            </a:lvl5pPr>
            <a:lvl6pPr marL="2969743" indent="0" algn="ctr">
              <a:buNone/>
              <a:defRPr sz="2079"/>
            </a:lvl6pPr>
            <a:lvl7pPr marL="3563691" indent="0" algn="ctr">
              <a:buNone/>
              <a:defRPr sz="2079"/>
            </a:lvl7pPr>
            <a:lvl8pPr marL="4157640" indent="0" algn="ctr">
              <a:buNone/>
              <a:defRPr sz="2079"/>
            </a:lvl8pPr>
            <a:lvl9pPr marL="4751588" indent="0" algn="ctr">
              <a:buNone/>
              <a:defRPr sz="207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6332" y="13347671"/>
            <a:ext cx="2672834" cy="900811"/>
          </a:xfrm>
        </p:spPr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8659" y="13347671"/>
            <a:ext cx="4993428" cy="90081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3414" y="13347666"/>
            <a:ext cx="751310" cy="900811"/>
          </a:xfrm>
        </p:spPr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32" y="10620168"/>
            <a:ext cx="9658093" cy="2021455"/>
          </a:xfrm>
        </p:spPr>
        <p:txBody>
          <a:bodyPr anchor="b">
            <a:normAutofit/>
          </a:bodyPr>
          <a:lstStyle>
            <a:lvl1pPr>
              <a:defRPr sz="415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2132" y="1496132"/>
            <a:ext cx="9658093" cy="8140980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157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88" y="12641622"/>
            <a:ext cx="9656635" cy="1683747"/>
          </a:xfrm>
        </p:spPr>
        <p:txBody>
          <a:bodyPr>
            <a:normAutofit/>
          </a:bodyPr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5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78" y="1503962"/>
            <a:ext cx="9651857" cy="8459788"/>
          </a:xfrm>
        </p:spPr>
        <p:txBody>
          <a:bodyPr anchor="ctr">
            <a:normAutofit/>
          </a:bodyPr>
          <a:lstStyle>
            <a:lvl1pPr>
              <a:defRPr sz="467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133" y="10903727"/>
            <a:ext cx="9650399" cy="3383913"/>
          </a:xfrm>
        </p:spPr>
        <p:txBody>
          <a:bodyPr anchor="ctr">
            <a:normAutofit/>
          </a:bodyPr>
          <a:lstStyle>
            <a:lvl1pPr marL="0" indent="0">
              <a:buNone/>
              <a:defRPr sz="2338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2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115" y="1503963"/>
            <a:ext cx="9064127" cy="6780731"/>
          </a:xfrm>
        </p:spPr>
        <p:txBody>
          <a:bodyPr anchor="ctr">
            <a:normAutofit/>
          </a:bodyPr>
          <a:lstStyle>
            <a:lvl1pPr>
              <a:defRPr sz="467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76509" y="8303266"/>
            <a:ext cx="8527793" cy="1354375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132" y="10633129"/>
            <a:ext cx="9651904" cy="3674780"/>
          </a:xfrm>
        </p:spPr>
        <p:txBody>
          <a:bodyPr anchor="ctr">
            <a:normAutofit/>
          </a:bodyPr>
          <a:lstStyle>
            <a:lvl1pPr marL="0" indent="0">
              <a:buNone/>
              <a:defRPr sz="2338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904948" y="1772529"/>
            <a:ext cx="593963" cy="1442718"/>
          </a:xfrm>
          <a:prstGeom prst="rect">
            <a:avLst/>
          </a:prstGeom>
        </p:spPr>
        <p:txBody>
          <a:bodyPr vert="horz" lIns="118793" tIns="59396" rIns="118793" bIns="593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39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155929" y="6821544"/>
            <a:ext cx="593963" cy="1442718"/>
          </a:xfrm>
          <a:prstGeom prst="rect">
            <a:avLst/>
          </a:prstGeom>
        </p:spPr>
        <p:txBody>
          <a:bodyPr vert="horz" lIns="118793" tIns="59396" rIns="118793" bIns="593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393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86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33" y="5264959"/>
            <a:ext cx="9651902" cy="6197023"/>
          </a:xfrm>
        </p:spPr>
        <p:txBody>
          <a:bodyPr anchor="b">
            <a:normAutofit/>
          </a:bodyPr>
          <a:lstStyle>
            <a:lvl1pPr>
              <a:defRPr sz="467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87" y="11491038"/>
            <a:ext cx="9650445" cy="2814117"/>
          </a:xfrm>
        </p:spPr>
        <p:txBody>
          <a:bodyPr anchor="t">
            <a:normAutofit/>
          </a:bodyPr>
          <a:lstStyle>
            <a:lvl1pPr marL="0" indent="0">
              <a:buNone/>
              <a:defRPr sz="2338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61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12136" y="1503962"/>
            <a:ext cx="9651900" cy="46998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12132" y="6598247"/>
            <a:ext cx="3114895" cy="169195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12134" y="8290205"/>
            <a:ext cx="3113281" cy="5997434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8959" y="6606072"/>
            <a:ext cx="3102703" cy="169195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98958" y="8298030"/>
            <a:ext cx="3103572" cy="5997434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51020" y="6598247"/>
            <a:ext cx="3113014" cy="169195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651020" y="8290205"/>
            <a:ext cx="3113014" cy="5997434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4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12134" y="1503962"/>
            <a:ext cx="9651900" cy="46998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12135" y="10866709"/>
            <a:ext cx="3113279" cy="142171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12135" y="6579830"/>
            <a:ext cx="3113279" cy="3759906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338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12135" y="12288426"/>
            <a:ext cx="3113279" cy="2017725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904" y="10866709"/>
            <a:ext cx="3118307" cy="142171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905" y="6579830"/>
            <a:ext cx="3116884" cy="3759906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338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2482" y="12288420"/>
            <a:ext cx="3118307" cy="1999219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51142" y="10866707"/>
            <a:ext cx="3108896" cy="142171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651020" y="6579830"/>
            <a:ext cx="3113015" cy="3759906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338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651020" y="12288416"/>
            <a:ext cx="3113014" cy="1999226"/>
          </a:xfrm>
        </p:spPr>
        <p:txBody>
          <a:bodyPr anchor="t">
            <a:normAutofit/>
          </a:bodyPr>
          <a:lstStyle>
            <a:lvl1pPr marL="0" indent="0">
              <a:buNone/>
              <a:defRPr sz="181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7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7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455" y="1503964"/>
            <a:ext cx="1953580" cy="127836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2131" y="1503964"/>
            <a:ext cx="7549832" cy="1278368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12136" y="1525964"/>
            <a:ext cx="9651900" cy="36478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112136" y="5549776"/>
            <a:ext cx="9651900" cy="87378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7265644" y="14514808"/>
            <a:ext cx="2672834" cy="900811"/>
          </a:xfrm>
        </p:spPr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2134" y="14514806"/>
            <a:ext cx="6079265" cy="900811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2724" y="14514803"/>
            <a:ext cx="751310" cy="900811"/>
          </a:xfrm>
        </p:spPr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8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32" y="3501418"/>
            <a:ext cx="9651901" cy="7038072"/>
          </a:xfrm>
        </p:spPr>
        <p:txBody>
          <a:bodyPr anchor="b">
            <a:normAutofit/>
          </a:bodyPr>
          <a:lstStyle>
            <a:lvl1pPr>
              <a:defRPr sz="467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132" y="10915474"/>
            <a:ext cx="9651901" cy="3391751"/>
          </a:xfrm>
        </p:spPr>
        <p:txBody>
          <a:bodyPr>
            <a:normAutofit/>
          </a:bodyPr>
          <a:lstStyle>
            <a:lvl1pPr marL="0" indent="0">
              <a:buNone/>
              <a:defRPr sz="2338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593949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 marL="1187897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3pPr>
            <a:lvl4pPr marL="1781846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4pPr>
            <a:lvl5pPr marL="237579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5pPr>
            <a:lvl6pPr marL="2969743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6pPr>
            <a:lvl7pPr marL="356369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7pPr>
            <a:lvl8pPr marL="415764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8pPr>
            <a:lvl9pPr marL="4751588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2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2132" y="5549773"/>
            <a:ext cx="4753254" cy="87378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8" y="5549773"/>
            <a:ext cx="4750157" cy="87378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9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32" y="1527468"/>
            <a:ext cx="9651901" cy="364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637" y="5549773"/>
            <a:ext cx="4463751" cy="203269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11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2133" y="7582473"/>
            <a:ext cx="4753255" cy="6705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379" y="5549771"/>
            <a:ext cx="4460654" cy="203269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118" b="0" cap="all" baseline="0">
                <a:solidFill>
                  <a:schemeClr val="tx1"/>
                </a:solidFill>
              </a:defRPr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7582473"/>
            <a:ext cx="4750157" cy="6705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1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5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291" y="1503965"/>
            <a:ext cx="3757126" cy="4045806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939" y="1462184"/>
            <a:ext cx="5740094" cy="12825457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291" y="5549773"/>
            <a:ext cx="3757126" cy="8737868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8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36" y="1503962"/>
            <a:ext cx="4876892" cy="4045811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78531" y="1503962"/>
            <a:ext cx="4485504" cy="12783684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157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134" y="5549773"/>
            <a:ext cx="4876895" cy="8737868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3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62" y="1"/>
            <a:ext cx="11746458" cy="16919577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1879266" cy="16919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136" y="1525964"/>
            <a:ext cx="9651900" cy="3647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136" y="5549776"/>
            <a:ext cx="9651900" cy="8737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65644" y="14514808"/>
            <a:ext cx="2672834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572B7-9BB0-474C-8BCE-1948759E0005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2134" y="14514806"/>
            <a:ext cx="6079265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12724" y="14514803"/>
            <a:ext cx="751310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74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</p:sldLayoutIdLst>
  <p:txStyles>
    <p:titleStyle>
      <a:lvl1pPr algn="l" defTabSz="1187897" rtl="0" eaLnBrk="1" latinLnBrk="0" hangingPunct="1">
        <a:lnSpc>
          <a:spcPct val="90000"/>
        </a:lnSpc>
        <a:spcBef>
          <a:spcPct val="0"/>
        </a:spcBef>
        <a:buNone/>
        <a:defRPr sz="4677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6974" indent="-296974" algn="l" defTabSz="1187897" rtl="0" eaLnBrk="1" latinLnBrk="0" hangingPunct="1">
        <a:lnSpc>
          <a:spcPct val="120000"/>
        </a:lnSpc>
        <a:spcBef>
          <a:spcPts val="1299"/>
        </a:spcBef>
        <a:buSzPct val="125000"/>
        <a:buFont typeface="Arial" panose="020B0604020202020204" pitchFamily="34" charset="0"/>
        <a:buChar char="•"/>
        <a:defRPr sz="3118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890923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2598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484871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2338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2078820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2079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672768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2079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3266717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3860665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4454614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5048562" indent="-296974" algn="l" defTabSz="1187897" rtl="0" eaLnBrk="1" latinLnBrk="0" hangingPunct="1">
        <a:lnSpc>
          <a:spcPct val="120000"/>
        </a:lnSpc>
        <a:spcBef>
          <a:spcPts val="650"/>
        </a:spcBef>
        <a:buSzPct val="125000"/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4818485"/>
            <a:ext cx="8823960" cy="30403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ПОРАДИ БАТЬКАМ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</a:t>
            </a:r>
            <a:r>
              <a:rPr lang="uk-UA" sz="6000" dirty="0" smtClean="0"/>
              <a:t>«Що таке мовленнєве дихання і чому воно важливе?»</a:t>
            </a:r>
            <a:r>
              <a:rPr lang="uk-UA" sz="5300" dirty="0" smtClean="0"/>
              <a:t/>
            </a:r>
            <a:br>
              <a:rPr lang="uk-UA" sz="5300" dirty="0" smtClean="0"/>
            </a:br>
            <a:r>
              <a:rPr lang="uk-UA" sz="5300" dirty="0"/>
              <a:t> </a:t>
            </a:r>
            <a:r>
              <a:rPr lang="uk-UA" sz="5300" dirty="0" smtClean="0"/>
              <a:t>         </a:t>
            </a:r>
            <a:endParaRPr lang="ru-RU" sz="5300" dirty="0"/>
          </a:p>
        </p:txBody>
      </p:sp>
      <p:pic>
        <p:nvPicPr>
          <p:cNvPr id="3" name="Vacation_U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3520" y="11278553"/>
            <a:ext cx="487363" cy="487362"/>
          </a:xfrm>
          <a:prstGeom prst="rect">
            <a:avLst/>
          </a:prstGeom>
        </p:spPr>
      </p:pic>
      <p:pic>
        <p:nvPicPr>
          <p:cNvPr id="1026" name="Picture 2" descr="Вправи для розвитку мовленнєвого диха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56" y="8557895"/>
            <a:ext cx="8075744" cy="59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13" y="4937760"/>
            <a:ext cx="10123495" cy="75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8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" y="4062786"/>
            <a:ext cx="9900782" cy="82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2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0"/>
    </mc:Choice>
    <mc:Fallback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0" y="3879906"/>
            <a:ext cx="10043061" cy="84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4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72" y="4154226"/>
            <a:ext cx="10124510" cy="84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0"/>
    </mc:Choice>
    <mc:Fallback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87</TotalTime>
  <Words>3</Words>
  <Application>Microsoft Office PowerPoint</Application>
  <PresentationFormat>Произвольный</PresentationFormat>
  <Paragraphs>1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Контур</vt:lpstr>
      <vt:lpstr>    ПОРАДИ БАТЬКАМ       «Що таке мовленнєве дихання і чому воно важливе?»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2023-11-05T14:54:50Z</dcterms:created>
  <dcterms:modified xsi:type="dcterms:W3CDTF">2023-11-08T11:20:40Z</dcterms:modified>
</cp:coreProperties>
</file>