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8792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25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999" y="-20891"/>
            <a:ext cx="11912786" cy="1696135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793" y="5932297"/>
            <a:ext cx="7569677" cy="4061640"/>
          </a:xfrm>
        </p:spPr>
        <p:txBody>
          <a:bodyPr anchor="b">
            <a:noAutofit/>
          </a:bodyPr>
          <a:lstStyle>
            <a:lvl1pPr algn="r">
              <a:defRPr sz="7015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793" y="9993934"/>
            <a:ext cx="7569677" cy="270619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9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8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51" y="1503962"/>
            <a:ext cx="8246518" cy="8397122"/>
          </a:xfrm>
        </p:spPr>
        <p:txBody>
          <a:bodyPr anchor="ctr">
            <a:normAutofit/>
          </a:bodyPr>
          <a:lstStyle>
            <a:lvl1pPr algn="l">
              <a:defRPr sz="571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951" y="11029056"/>
            <a:ext cx="8246518" cy="3875767"/>
          </a:xfrm>
        </p:spPr>
        <p:txBody>
          <a:bodyPr anchor="ctr">
            <a:normAutofit/>
          </a:bodyPr>
          <a:lstStyle>
            <a:lvl1pPr marL="0" indent="0" algn="l">
              <a:buNone/>
              <a:defRPr sz="233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93949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 marL="1187897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781846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 marL="2375794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  <a:lvl6pPr marL="2969743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6pPr>
            <a:lvl7pPr marL="3563691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7pPr>
            <a:lvl8pPr marL="4157640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8pPr>
            <a:lvl9pPr marL="4751588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0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678" y="1503962"/>
            <a:ext cx="7888566" cy="7457146"/>
          </a:xfrm>
        </p:spPr>
        <p:txBody>
          <a:bodyPr anchor="ctr">
            <a:normAutofit/>
          </a:bodyPr>
          <a:lstStyle>
            <a:lvl1pPr algn="l">
              <a:defRPr sz="571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30440" y="8961108"/>
            <a:ext cx="7041041" cy="9399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7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93949" indent="0">
              <a:buFontTx/>
              <a:buNone/>
              <a:defRPr/>
            </a:lvl2pPr>
            <a:lvl3pPr marL="1187897" indent="0">
              <a:buFontTx/>
              <a:buNone/>
              <a:defRPr/>
            </a:lvl3pPr>
            <a:lvl4pPr marL="1781846" indent="0">
              <a:buFontTx/>
              <a:buNone/>
              <a:defRPr/>
            </a:lvl4pPr>
            <a:lvl5pPr marL="237579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949" y="11029056"/>
            <a:ext cx="8246520" cy="3875767"/>
          </a:xfrm>
        </p:spPr>
        <p:txBody>
          <a:bodyPr anchor="ctr">
            <a:normAutofit/>
          </a:bodyPr>
          <a:lstStyle>
            <a:lvl1pPr marL="0" indent="0" algn="l">
              <a:buNone/>
              <a:defRPr sz="233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93949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 marL="1187897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781846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 marL="2375794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  <a:lvl6pPr marL="2969743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6pPr>
            <a:lvl7pPr marL="3563691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7pPr>
            <a:lvl8pPr marL="4157640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8pPr>
            <a:lvl9pPr marL="4751588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27106" y="1949965"/>
            <a:ext cx="594118" cy="1442718"/>
          </a:xfrm>
          <a:prstGeom prst="rect">
            <a:avLst/>
          </a:prstGeom>
        </p:spPr>
        <p:txBody>
          <a:bodyPr vert="horz" lIns="118793" tIns="59396" rIns="118793" bIns="59396" rtlCol="0" anchor="ctr">
            <a:noAutofit/>
          </a:bodyPr>
          <a:lstStyle/>
          <a:p>
            <a:pPr lvl="0"/>
            <a:r>
              <a:rPr lang="en-US" sz="10393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66152" y="7121508"/>
            <a:ext cx="594118" cy="1442718"/>
          </a:xfrm>
          <a:prstGeom prst="rect">
            <a:avLst/>
          </a:prstGeom>
        </p:spPr>
        <p:txBody>
          <a:bodyPr vert="horz" lIns="118793" tIns="59396" rIns="118793" bIns="59396" rtlCol="0" anchor="ctr">
            <a:noAutofit/>
          </a:bodyPr>
          <a:lstStyle/>
          <a:p>
            <a:pPr lvl="0"/>
            <a:r>
              <a:rPr lang="en-US" sz="10393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59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49" y="4766465"/>
            <a:ext cx="8246520" cy="6403336"/>
          </a:xfrm>
        </p:spPr>
        <p:txBody>
          <a:bodyPr anchor="b">
            <a:normAutofit/>
          </a:bodyPr>
          <a:lstStyle>
            <a:lvl1pPr algn="l">
              <a:defRPr sz="571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949" y="11169801"/>
            <a:ext cx="8246520" cy="3735022"/>
          </a:xfrm>
        </p:spPr>
        <p:txBody>
          <a:bodyPr anchor="t">
            <a:normAutofit/>
          </a:bodyPr>
          <a:lstStyle>
            <a:lvl1pPr marL="0" indent="0" algn="l">
              <a:buNone/>
              <a:defRPr sz="233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93949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 marL="1187897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781846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 marL="2375794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  <a:lvl6pPr marL="2969743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6pPr>
            <a:lvl7pPr marL="3563691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7pPr>
            <a:lvl8pPr marL="4157640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8pPr>
            <a:lvl9pPr marL="4751588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4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678" y="1503962"/>
            <a:ext cx="7888566" cy="7457146"/>
          </a:xfrm>
        </p:spPr>
        <p:txBody>
          <a:bodyPr anchor="ctr">
            <a:normAutofit/>
          </a:bodyPr>
          <a:lstStyle>
            <a:lvl1pPr algn="l">
              <a:defRPr sz="571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1947" y="9901085"/>
            <a:ext cx="8246521" cy="126871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11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93949" indent="0">
              <a:buFontTx/>
              <a:buNone/>
              <a:defRPr/>
            </a:lvl2pPr>
            <a:lvl3pPr marL="1187897" indent="0">
              <a:buFontTx/>
              <a:buNone/>
              <a:defRPr/>
            </a:lvl3pPr>
            <a:lvl4pPr marL="1781846" indent="0">
              <a:buFontTx/>
              <a:buNone/>
              <a:defRPr/>
            </a:lvl4pPr>
            <a:lvl5pPr marL="237579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949" y="11169801"/>
            <a:ext cx="8246520" cy="3735022"/>
          </a:xfrm>
        </p:spPr>
        <p:txBody>
          <a:bodyPr anchor="t">
            <a:normAutofit/>
          </a:bodyPr>
          <a:lstStyle>
            <a:lvl1pPr marL="0" indent="0" algn="l">
              <a:buNone/>
              <a:defRPr sz="23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93949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 marL="1187897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781846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 marL="2375794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  <a:lvl6pPr marL="2969743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6pPr>
            <a:lvl7pPr marL="3563691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7pPr>
            <a:lvl8pPr marL="4157640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8pPr>
            <a:lvl9pPr marL="4751588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27106" y="1949965"/>
            <a:ext cx="594118" cy="1442718"/>
          </a:xfrm>
          <a:prstGeom prst="rect">
            <a:avLst/>
          </a:prstGeom>
        </p:spPr>
        <p:txBody>
          <a:bodyPr vert="horz" lIns="118793" tIns="59396" rIns="118793" bIns="59396" rtlCol="0" anchor="ctr">
            <a:noAutofit/>
          </a:bodyPr>
          <a:lstStyle/>
          <a:p>
            <a:pPr lvl="0"/>
            <a:r>
              <a:rPr lang="en-US" sz="10393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66152" y="7121508"/>
            <a:ext cx="594118" cy="1442718"/>
          </a:xfrm>
          <a:prstGeom prst="rect">
            <a:avLst/>
          </a:prstGeom>
        </p:spPr>
        <p:txBody>
          <a:bodyPr vert="horz" lIns="118793" tIns="59396" rIns="118793" bIns="59396" rtlCol="0" anchor="ctr">
            <a:noAutofit/>
          </a:bodyPr>
          <a:lstStyle/>
          <a:p>
            <a:pPr lvl="0"/>
            <a:r>
              <a:rPr lang="en-US" sz="10393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586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69" y="1503962"/>
            <a:ext cx="8238400" cy="7457146"/>
          </a:xfrm>
        </p:spPr>
        <p:txBody>
          <a:bodyPr anchor="ctr">
            <a:normAutofit/>
          </a:bodyPr>
          <a:lstStyle>
            <a:lvl1pPr algn="l">
              <a:defRPr sz="571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1947" y="9901085"/>
            <a:ext cx="8246521" cy="126871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118">
                <a:solidFill>
                  <a:schemeClr val="accent1"/>
                </a:solidFill>
              </a:defRPr>
            </a:lvl1pPr>
            <a:lvl2pPr marL="593949" indent="0">
              <a:buFontTx/>
              <a:buNone/>
              <a:defRPr/>
            </a:lvl2pPr>
            <a:lvl3pPr marL="1187897" indent="0">
              <a:buFontTx/>
              <a:buNone/>
              <a:defRPr/>
            </a:lvl3pPr>
            <a:lvl4pPr marL="1781846" indent="0">
              <a:buFontTx/>
              <a:buNone/>
              <a:defRPr/>
            </a:lvl4pPr>
            <a:lvl5pPr marL="237579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949" y="11169801"/>
            <a:ext cx="8246520" cy="3735022"/>
          </a:xfrm>
        </p:spPr>
        <p:txBody>
          <a:bodyPr anchor="t">
            <a:normAutofit/>
          </a:bodyPr>
          <a:lstStyle>
            <a:lvl1pPr marL="0" indent="0" algn="l">
              <a:buNone/>
              <a:defRPr sz="23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93949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 marL="1187897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781846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 marL="2375794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  <a:lvl6pPr marL="2969743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6pPr>
            <a:lvl7pPr marL="3563691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7pPr>
            <a:lvl8pPr marL="4157640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8pPr>
            <a:lvl9pPr marL="4751588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9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5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5317" y="1503964"/>
            <a:ext cx="1271606" cy="1295601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1949" y="1503964"/>
            <a:ext cx="6749025" cy="129560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1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49" y="6663393"/>
            <a:ext cx="8246520" cy="4506412"/>
          </a:xfrm>
        </p:spPr>
        <p:txBody>
          <a:bodyPr anchor="b"/>
          <a:lstStyle>
            <a:lvl1pPr algn="l">
              <a:defRPr sz="519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949" y="11169801"/>
            <a:ext cx="8246520" cy="2122718"/>
          </a:xfrm>
        </p:spPr>
        <p:txBody>
          <a:bodyPr anchor="t"/>
          <a:lstStyle>
            <a:lvl1pPr marL="0" indent="0" algn="l">
              <a:buNone/>
              <a:defRPr sz="259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93949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 marL="1187897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781846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4pPr>
            <a:lvl5pPr marL="2375794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5pPr>
            <a:lvl6pPr marL="2969743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6pPr>
            <a:lvl7pPr marL="3563691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7pPr>
            <a:lvl8pPr marL="4157640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8pPr>
            <a:lvl9pPr marL="4751588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0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51" y="1503962"/>
            <a:ext cx="8246518" cy="325858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952" y="5330453"/>
            <a:ext cx="4011861" cy="9574368"/>
          </a:xfrm>
        </p:spPr>
        <p:txBody>
          <a:bodyPr>
            <a:normAutofit/>
          </a:bodyPr>
          <a:lstStyle>
            <a:lvl1pPr>
              <a:defRPr sz="2338"/>
            </a:lvl1pPr>
            <a:lvl2pPr>
              <a:defRPr sz="2079"/>
            </a:lvl2pPr>
            <a:lvl3pPr>
              <a:defRPr sz="1819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606" y="5330457"/>
            <a:ext cx="4011863" cy="9574370"/>
          </a:xfrm>
        </p:spPr>
        <p:txBody>
          <a:bodyPr>
            <a:normAutofit/>
          </a:bodyPr>
          <a:lstStyle>
            <a:lvl1pPr>
              <a:defRPr sz="2338"/>
            </a:lvl1pPr>
            <a:lvl2pPr>
              <a:defRPr sz="2079"/>
            </a:lvl2pPr>
            <a:lvl3pPr>
              <a:defRPr sz="1819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4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50" y="1503962"/>
            <a:ext cx="8246517" cy="325858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950" y="5331425"/>
            <a:ext cx="4015191" cy="1421713"/>
          </a:xfrm>
        </p:spPr>
        <p:txBody>
          <a:bodyPr anchor="b">
            <a:noAutofit/>
          </a:bodyPr>
          <a:lstStyle>
            <a:lvl1pPr marL="0" indent="0">
              <a:buNone/>
              <a:defRPr sz="3118" b="0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950" y="6753142"/>
            <a:ext cx="4015191" cy="815168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3276" y="5331425"/>
            <a:ext cx="4015191" cy="1421713"/>
          </a:xfrm>
        </p:spPr>
        <p:txBody>
          <a:bodyPr anchor="b">
            <a:noAutofit/>
          </a:bodyPr>
          <a:lstStyle>
            <a:lvl1pPr marL="0" indent="0">
              <a:buNone/>
              <a:defRPr sz="3118" b="0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3276" y="6753142"/>
            <a:ext cx="4015191" cy="815168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8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50" y="1503962"/>
            <a:ext cx="8246518" cy="325858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6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9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49" y="3697251"/>
            <a:ext cx="3624815" cy="3154141"/>
          </a:xfrm>
        </p:spPr>
        <p:txBody>
          <a:bodyPr anchor="b">
            <a:normAutofit/>
          </a:bodyPr>
          <a:lstStyle>
            <a:lvl1pPr>
              <a:defRPr sz="25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558" y="1270388"/>
            <a:ext cx="4398909" cy="1363443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949" y="6851390"/>
            <a:ext cx="3624815" cy="6376171"/>
          </a:xfrm>
        </p:spPr>
        <p:txBody>
          <a:bodyPr>
            <a:normAutofit/>
          </a:bodyPr>
          <a:lstStyle>
            <a:lvl1pPr marL="0" indent="0">
              <a:buNone/>
              <a:defRPr sz="1819"/>
            </a:lvl1pPr>
            <a:lvl2pPr marL="445461" indent="0">
              <a:buNone/>
              <a:defRPr sz="1364"/>
            </a:lvl2pPr>
            <a:lvl3pPr marL="890923" indent="0">
              <a:buNone/>
              <a:defRPr sz="1169"/>
            </a:lvl3pPr>
            <a:lvl4pPr marL="1336384" indent="0">
              <a:buNone/>
              <a:defRPr sz="974"/>
            </a:lvl4pPr>
            <a:lvl5pPr marL="1781846" indent="0">
              <a:buNone/>
              <a:defRPr sz="974"/>
            </a:lvl5pPr>
            <a:lvl6pPr marL="2227307" indent="0">
              <a:buNone/>
              <a:defRPr sz="974"/>
            </a:lvl6pPr>
            <a:lvl7pPr marL="2672768" indent="0">
              <a:buNone/>
              <a:defRPr sz="974"/>
            </a:lvl7pPr>
            <a:lvl8pPr marL="3118230" indent="0">
              <a:buNone/>
              <a:defRPr sz="974"/>
            </a:lvl8pPr>
            <a:lvl9pPr marL="3563691" indent="0">
              <a:buNone/>
              <a:defRPr sz="97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0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50" y="11843703"/>
            <a:ext cx="8246518" cy="1398216"/>
          </a:xfrm>
        </p:spPr>
        <p:txBody>
          <a:bodyPr anchor="b">
            <a:normAutofit/>
          </a:bodyPr>
          <a:lstStyle>
            <a:lvl1pPr algn="l">
              <a:defRPr sz="3118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1950" y="1503962"/>
            <a:ext cx="8246518" cy="9487885"/>
          </a:xfrm>
        </p:spPr>
        <p:txBody>
          <a:bodyPr anchor="t">
            <a:normAutofit/>
          </a:bodyPr>
          <a:lstStyle>
            <a:lvl1pPr marL="0" indent="0" algn="ctr">
              <a:buNone/>
              <a:defRPr sz="2079"/>
            </a:lvl1pPr>
            <a:lvl2pPr marL="593949" indent="0">
              <a:buNone/>
              <a:defRPr sz="2079"/>
            </a:lvl2pPr>
            <a:lvl3pPr marL="1187897" indent="0">
              <a:buNone/>
              <a:defRPr sz="2079"/>
            </a:lvl3pPr>
            <a:lvl4pPr marL="1781846" indent="0">
              <a:buNone/>
              <a:defRPr sz="2079"/>
            </a:lvl4pPr>
            <a:lvl5pPr marL="2375794" indent="0">
              <a:buNone/>
              <a:defRPr sz="2079"/>
            </a:lvl5pPr>
            <a:lvl6pPr marL="2969743" indent="0">
              <a:buNone/>
              <a:defRPr sz="2079"/>
            </a:lvl6pPr>
            <a:lvl7pPr marL="3563691" indent="0">
              <a:buNone/>
              <a:defRPr sz="2079"/>
            </a:lvl7pPr>
            <a:lvl8pPr marL="4157640" indent="0">
              <a:buNone/>
              <a:defRPr sz="2079"/>
            </a:lvl8pPr>
            <a:lvl9pPr marL="4751588" indent="0">
              <a:buNone/>
              <a:defRPr sz="207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950" y="13241918"/>
            <a:ext cx="8246518" cy="1662905"/>
          </a:xfrm>
        </p:spPr>
        <p:txBody>
          <a:bodyPr>
            <a:normAutofit/>
          </a:bodyPr>
          <a:lstStyle>
            <a:lvl1pPr marL="0" indent="0">
              <a:buNone/>
              <a:defRPr sz="1559"/>
            </a:lvl1pPr>
            <a:lvl2pPr marL="593949" indent="0">
              <a:buNone/>
              <a:defRPr sz="1559"/>
            </a:lvl2pPr>
            <a:lvl3pPr marL="1187897" indent="0">
              <a:buNone/>
              <a:defRPr sz="1299"/>
            </a:lvl3pPr>
            <a:lvl4pPr marL="1781846" indent="0">
              <a:buNone/>
              <a:defRPr sz="1169"/>
            </a:lvl4pPr>
            <a:lvl5pPr marL="2375794" indent="0">
              <a:buNone/>
              <a:defRPr sz="1169"/>
            </a:lvl5pPr>
            <a:lvl6pPr marL="2969743" indent="0">
              <a:buNone/>
              <a:defRPr sz="1169"/>
            </a:lvl6pPr>
            <a:lvl7pPr marL="3563691" indent="0">
              <a:buNone/>
              <a:defRPr sz="1169"/>
            </a:lvl7pPr>
            <a:lvl8pPr marL="4157640" indent="0">
              <a:buNone/>
              <a:defRPr sz="1169"/>
            </a:lvl8pPr>
            <a:lvl9pPr marL="4751588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1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0999" y="-20891"/>
            <a:ext cx="11912787" cy="1696135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1950" y="1503962"/>
            <a:ext cx="8246517" cy="32585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950" y="5330457"/>
            <a:ext cx="8246518" cy="957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2144" y="14904827"/>
            <a:ext cx="888778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572B7-9BB0-474C-8BCE-1948759E000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950" y="14904827"/>
            <a:ext cx="600585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2485" y="14904827"/>
            <a:ext cx="665984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accent1"/>
                </a:solidFill>
              </a:defRPr>
            </a:lvl1pPr>
          </a:lstStyle>
          <a:p>
            <a:fld id="{44637AE9-B396-4C35-A201-9A035C8B7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593949" rtl="0" eaLnBrk="1" latinLnBrk="0" hangingPunct="1">
        <a:spcBef>
          <a:spcPct val="0"/>
        </a:spcBef>
        <a:buNone/>
        <a:defRPr sz="4677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45461" indent="-445461" algn="l" defTabSz="593949" rtl="0" eaLnBrk="1" latinLnBrk="0" hangingPunct="1">
        <a:spcBef>
          <a:spcPts val="12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65166" indent="-371218" algn="l" defTabSz="593949" rtl="0" eaLnBrk="1" latinLnBrk="0" hangingPunct="1">
        <a:spcBef>
          <a:spcPts val="12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484871" indent="-296974" algn="l" defTabSz="593949" rtl="0" eaLnBrk="1" latinLnBrk="0" hangingPunct="1">
        <a:spcBef>
          <a:spcPts val="12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1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078820" indent="-296974" algn="l" defTabSz="593949" rtl="0" eaLnBrk="1" latinLnBrk="0" hangingPunct="1">
        <a:spcBef>
          <a:spcPts val="12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672768" indent="-296974" algn="l" defTabSz="593949" rtl="0" eaLnBrk="1" latinLnBrk="0" hangingPunct="1">
        <a:spcBef>
          <a:spcPts val="12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266717" indent="-296974" algn="l" defTabSz="593949" rtl="0" eaLnBrk="1" latinLnBrk="0" hangingPunct="1">
        <a:spcBef>
          <a:spcPts val="12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860665" indent="-296974" algn="l" defTabSz="593949" rtl="0" eaLnBrk="1" latinLnBrk="0" hangingPunct="1">
        <a:spcBef>
          <a:spcPts val="12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454614" indent="-296974" algn="l" defTabSz="593949" rtl="0" eaLnBrk="1" latinLnBrk="0" hangingPunct="1">
        <a:spcBef>
          <a:spcPts val="12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048562" indent="-296974" algn="l" defTabSz="593949" rtl="0" eaLnBrk="1" latinLnBrk="0" hangingPunct="1">
        <a:spcBef>
          <a:spcPts val="12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394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defTabSz="59394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defTabSz="59394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defTabSz="59394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defTabSz="59394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defTabSz="59394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defTabSz="59394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defTabSz="59394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defTabSz="59394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680" y="5783580"/>
            <a:ext cx="8869680" cy="3566160"/>
          </a:xfrm>
        </p:spPr>
        <p:txBody>
          <a:bodyPr/>
          <a:lstStyle/>
          <a:p>
            <a:pPr algn="ctr"/>
            <a:r>
              <a:rPr lang="uk-UA" dirty="0" smtClean="0"/>
              <a:t>Поради батькам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Дитячі ігри для зняття напруження</a:t>
            </a:r>
            <a:endParaRPr lang="ru-RU" dirty="0"/>
          </a:p>
        </p:txBody>
      </p:sp>
      <p:pic>
        <p:nvPicPr>
          <p:cNvPr id="3" name="Vacation_U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3520" y="11278553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9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86" y="3324355"/>
            <a:ext cx="7268493" cy="90712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620" y="5806282"/>
            <a:ext cx="9441179" cy="66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8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4439897"/>
            <a:ext cx="9304020" cy="68807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500" y="2525713"/>
            <a:ext cx="6179601" cy="74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2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/>
    </mc:Choice>
    <mc:Fallback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939958"/>
            <a:ext cx="9555480" cy="6875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14" y="1998002"/>
            <a:ext cx="8491514" cy="10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4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36" y="1965960"/>
            <a:ext cx="8842519" cy="139446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909" y="4711347"/>
            <a:ext cx="9342725" cy="71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/>
    </mc:Choice>
    <mc:Fallback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24" y="5065722"/>
            <a:ext cx="9652176" cy="5633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41" y="1689392"/>
            <a:ext cx="9038453" cy="10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7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/>
    </mc:Choice>
    <mc:Fallback>
      <p:transition spd="slow" advTm="5000"/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2</Words>
  <Application>Microsoft Office PowerPoint</Application>
  <PresentationFormat>Произвольный</PresentationFormat>
  <Paragraphs>1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Поради батькам    Дитячі ігри для зняття напруження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2023-11-05T14:54:50Z</dcterms:created>
  <dcterms:modified xsi:type="dcterms:W3CDTF">2023-11-06T12:35:30Z</dcterms:modified>
</cp:coreProperties>
</file>