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7F0B2A-A825-43A4-B365-EFC85D8ABB0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FA3975-96C9-438B-8AF2-6E1D8CB3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11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0B2A-A825-43A4-B365-EFC85D8ABB0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975-96C9-438B-8AF2-6E1D8CB3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2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0B2A-A825-43A4-B365-EFC85D8ABB0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975-96C9-438B-8AF2-6E1D8CB3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7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0B2A-A825-43A4-B365-EFC85D8ABB0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975-96C9-438B-8AF2-6E1D8CB3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7F0B2A-A825-43A4-B365-EFC85D8ABB0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CFA3975-96C9-438B-8AF2-6E1D8CB3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82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0B2A-A825-43A4-B365-EFC85D8ABB0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975-96C9-438B-8AF2-6E1D8CB3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13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0B2A-A825-43A4-B365-EFC85D8ABB0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975-96C9-438B-8AF2-6E1D8CB3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1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0B2A-A825-43A4-B365-EFC85D8ABB0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975-96C9-438B-8AF2-6E1D8CB3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4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0B2A-A825-43A4-B365-EFC85D8ABB0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975-96C9-438B-8AF2-6E1D8CB3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9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0B2A-A825-43A4-B365-EFC85D8ABB0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FA3975-96C9-438B-8AF2-6E1D8CB3387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945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7F0B2A-A825-43A4-B365-EFC85D8ABB0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FA3975-96C9-438B-8AF2-6E1D8CB338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629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7F0B2A-A825-43A4-B365-EFC85D8ABB0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FA3975-96C9-438B-8AF2-6E1D8CB3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5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Як підтримати дитину, коли її тато чи мама на війні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6754" y="4349553"/>
            <a:ext cx="9070848" cy="457201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rgbClr val="00B0F0"/>
                </a:solidFill>
              </a:rPr>
              <a:t>ПОРАДИ ВІД НАТАЛКИ ШЕВЧЕНКО ПСИХОЛОГИНІ ПРОЄКТУ СЕРЦЕ АЗОВСТАЛІ</a:t>
            </a:r>
            <a:endParaRPr lang="ru-RU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1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000" y="461818"/>
            <a:ext cx="5320146" cy="61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47" y="478933"/>
            <a:ext cx="5022180" cy="5977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709" y="478933"/>
            <a:ext cx="4951361" cy="59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9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14" y="369455"/>
            <a:ext cx="5094552" cy="6114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095" y="369455"/>
            <a:ext cx="5983998" cy="61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726" y="517235"/>
            <a:ext cx="6059327" cy="593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4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803" y="526473"/>
            <a:ext cx="6858758" cy="58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1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784" y="332509"/>
            <a:ext cx="6701108" cy="61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99" y="447303"/>
            <a:ext cx="5412511" cy="601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3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40</TotalTime>
  <Words>19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Савон</vt:lpstr>
      <vt:lpstr>Як підтримати дитину, коли її тато чи мама на війні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підтримати дитину, коли її тато чи мама на війні</dc:title>
  <dc:creator>Admin</dc:creator>
  <cp:lastModifiedBy>Admin</cp:lastModifiedBy>
  <cp:revision>4</cp:revision>
  <dcterms:created xsi:type="dcterms:W3CDTF">2024-01-18T21:47:43Z</dcterms:created>
  <dcterms:modified xsi:type="dcterms:W3CDTF">2024-01-19T08:28:11Z</dcterms:modified>
</cp:coreProperties>
</file>